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44CE43-4DF5-4849-BBD8-E536E7BC2F35}" v="1" dt="2023-04-07T08:04:34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C644CE43-4DF5-4849-BBD8-E536E7BC2F35}"/>
    <pc:docChg chg="custSel delSld modSld">
      <pc:chgData name="Fluitsma, D.W.P.M. (Daniel)" userId="aab17d33-b89b-4526-b7c1-165dab8f619f" providerId="ADAL" clId="{C644CE43-4DF5-4849-BBD8-E536E7BC2F35}" dt="2023-04-07T08:05:14.214" v="2097" actId="2696"/>
      <pc:docMkLst>
        <pc:docMk/>
      </pc:docMkLst>
      <pc:sldChg chg="modSp mod">
        <pc:chgData name="Fluitsma, D.W.P.M. (Daniel)" userId="aab17d33-b89b-4526-b7c1-165dab8f619f" providerId="ADAL" clId="{C644CE43-4DF5-4849-BBD8-E536E7BC2F35}" dt="2023-04-07T07:55:28.227" v="247" actId="20577"/>
        <pc:sldMkLst>
          <pc:docMk/>
          <pc:sldMk cId="240892025" sldId="258"/>
        </pc:sldMkLst>
        <pc:spChg chg="mod">
          <ac:chgData name="Fluitsma, D.W.P.M. (Daniel)" userId="aab17d33-b89b-4526-b7c1-165dab8f619f" providerId="ADAL" clId="{C644CE43-4DF5-4849-BBD8-E536E7BC2F35}" dt="2023-04-07T07:55:28.227" v="247" actId="20577"/>
          <ac:spMkLst>
            <pc:docMk/>
            <pc:sldMk cId="240892025" sldId="258"/>
            <ac:spMk id="3" creationId="{C07BA867-5E52-E50C-314E-20A9919A3D99}"/>
          </ac:spMkLst>
        </pc:spChg>
      </pc:sldChg>
      <pc:sldChg chg="modSp mod">
        <pc:chgData name="Fluitsma, D.W.P.M. (Daniel)" userId="aab17d33-b89b-4526-b7c1-165dab8f619f" providerId="ADAL" clId="{C644CE43-4DF5-4849-BBD8-E536E7BC2F35}" dt="2023-04-07T08:01:29.299" v="1338" actId="5793"/>
        <pc:sldMkLst>
          <pc:docMk/>
          <pc:sldMk cId="4200566940" sldId="259"/>
        </pc:sldMkLst>
        <pc:spChg chg="mod">
          <ac:chgData name="Fluitsma, D.W.P.M. (Daniel)" userId="aab17d33-b89b-4526-b7c1-165dab8f619f" providerId="ADAL" clId="{C644CE43-4DF5-4849-BBD8-E536E7BC2F35}" dt="2023-04-07T07:56:02.293" v="333" actId="20577"/>
          <ac:spMkLst>
            <pc:docMk/>
            <pc:sldMk cId="4200566940" sldId="259"/>
            <ac:spMk id="2" creationId="{84068D52-012A-0F59-770A-48F3DC3F74C0}"/>
          </ac:spMkLst>
        </pc:spChg>
        <pc:spChg chg="mod">
          <ac:chgData name="Fluitsma, D.W.P.M. (Daniel)" userId="aab17d33-b89b-4526-b7c1-165dab8f619f" providerId="ADAL" clId="{C644CE43-4DF5-4849-BBD8-E536E7BC2F35}" dt="2023-04-07T08:01:29.299" v="1338" actId="5793"/>
          <ac:spMkLst>
            <pc:docMk/>
            <pc:sldMk cId="4200566940" sldId="259"/>
            <ac:spMk id="3" creationId="{A38DB3E9-1878-5075-FBD3-0B29621C97F4}"/>
          </ac:spMkLst>
        </pc:spChg>
      </pc:sldChg>
      <pc:sldChg chg="modSp mod">
        <pc:chgData name="Fluitsma, D.W.P.M. (Daniel)" userId="aab17d33-b89b-4526-b7c1-165dab8f619f" providerId="ADAL" clId="{C644CE43-4DF5-4849-BBD8-E536E7BC2F35}" dt="2023-04-07T08:04:49.170" v="2096" actId="20577"/>
        <pc:sldMkLst>
          <pc:docMk/>
          <pc:sldMk cId="3653708758" sldId="260"/>
        </pc:sldMkLst>
        <pc:spChg chg="mod">
          <ac:chgData name="Fluitsma, D.W.P.M. (Daniel)" userId="aab17d33-b89b-4526-b7c1-165dab8f619f" providerId="ADAL" clId="{C644CE43-4DF5-4849-BBD8-E536E7BC2F35}" dt="2023-04-07T08:01:44.642" v="1401" actId="20577"/>
          <ac:spMkLst>
            <pc:docMk/>
            <pc:sldMk cId="3653708758" sldId="260"/>
            <ac:spMk id="2" creationId="{54F494B2-BEFB-B29C-A105-EF06C04FEF72}"/>
          </ac:spMkLst>
        </pc:spChg>
        <pc:spChg chg="mod">
          <ac:chgData name="Fluitsma, D.W.P.M. (Daniel)" userId="aab17d33-b89b-4526-b7c1-165dab8f619f" providerId="ADAL" clId="{C644CE43-4DF5-4849-BBD8-E536E7BC2F35}" dt="2023-04-07T08:04:49.170" v="2096" actId="20577"/>
          <ac:spMkLst>
            <pc:docMk/>
            <pc:sldMk cId="3653708758" sldId="260"/>
            <ac:spMk id="3" creationId="{517261EE-A40F-F0C0-6757-AE6AB3B0C91F}"/>
          </ac:spMkLst>
        </pc:spChg>
      </pc:sldChg>
      <pc:sldChg chg="del">
        <pc:chgData name="Fluitsma, D.W.P.M. (Daniel)" userId="aab17d33-b89b-4526-b7c1-165dab8f619f" providerId="ADAL" clId="{C644CE43-4DF5-4849-BBD8-E536E7BC2F35}" dt="2023-04-07T08:05:14.214" v="2097" actId="2696"/>
        <pc:sldMkLst>
          <pc:docMk/>
          <pc:sldMk cId="2242970162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A62FB-2D2A-3254-BFDC-CBF5DB831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34A8F3-28A2-C181-B410-E09EAFD87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C1F098-DA09-63AE-F94F-51308C5A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84E2B2-7521-35E4-C0D8-BD8BB5E58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CC2961-2FD7-652A-0DD4-4EA820CCB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84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6AC304-7744-220C-CE56-8D721788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3A8BBE-C43B-C49A-81D9-6B09773EA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E1D5E2-90C0-2A92-E8CF-BCDEA1BB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82BBC3-4ACE-9323-4E26-CE0FC14F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6B7E5E-71D1-A427-B718-71179D3F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48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BDA9CB7-A180-BAB5-7F82-E34E217EB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2B85A9E-4286-3284-8883-D2B54DCCC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4BF4F7-8AEA-E568-C802-FBD00700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F552AD-D279-F14D-5AF0-B4F9A360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171935-318F-CB01-0FD3-E1333D945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45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C6647-BC00-2E48-30D1-109C59C5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91B3C6-CF6B-D7CC-57C9-72FE7108C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3AC699-15F0-0EF1-B294-AE62FB99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0658B4-4B26-0B14-DA85-AB3FCDD2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724082-9481-9B65-592E-49F8E871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398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5F129-60B0-8BFC-D4D5-FBE3445AE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5A8445-AC9A-3E87-D8FC-2EE68DBDB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6C7FBA-3D69-CB64-F78F-62AE5D56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37467C-695F-3BD3-ED82-BDF5F509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333938-0732-8451-54A0-6BAC9F6F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714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73EDB-5491-5292-D6D2-BB5AFA47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C5435F-774E-4E4B-76F5-CE2D568F2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3340D8-94CF-8A11-32CC-AFE3C25C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26D592-CA24-905D-C388-26D345D21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C9252D-A019-986E-1D5D-0B7119A1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E629C7-47AD-A873-BE31-A8C1BCF6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8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C23D0-E034-85FF-D6E4-5212FA9D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C6F3E4-3FEB-CA12-9D08-894F24A2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46704A-85FA-32E6-72C8-81A9EF102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A1BAA62-D09E-ED81-95BA-36441DED3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C8BBF66-E8DA-2F4D-2FAB-32F84EA72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BA149B-FCA8-6EFA-2651-21F09F59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2F2F178-C3E9-6F94-11AF-691FD2DAE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5F76E77-C60C-35BC-A94F-F9E19514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42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48D314-9F40-0BC2-9EDE-98B01D1E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62FA522-A020-A940-76E8-056E7FF6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01AD82D-379E-54CD-2581-AC0E3C189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5591E29-1545-A43C-66E2-1D9CEB7D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8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D4BA7C9-7BE9-834A-EAE5-49192C88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7F825D9-7F7E-E6C9-EC98-F6C50EB8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C127DD-259F-E6EF-0191-3AACED0C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29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E5889-1102-AAA7-6379-25FDB2139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20143B-692E-532E-24BC-3457600F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6FDFCD-790B-E237-7A1B-1BFB2283B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6AF3753-2296-2E1D-7E62-6819CB4E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377E28-3A13-6EFE-0B3F-E4BC53C5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CFF6D5-0FFD-EA0F-1A8B-DB5E47C0A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30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F5FFC-60C8-9FA7-184B-13CF023B0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7EC1029-ADA4-8641-4272-B20D236B3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3A9908-BAEE-4A3B-A6A1-4E272B961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E4C641-82C2-54F3-169E-5612B8C2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6C9B0E-C1F6-8B8B-A230-E3D5951C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EE596D-BF24-3129-5518-B812271D4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89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802AA39-52F5-E3FB-6F26-92AE03CE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B7F4B1-6AD7-3F52-3130-F1B711783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DD93EB-820B-F55B-CEB5-0F31339E1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9C4C-9407-4562-8C09-D4D26D94E077}" type="datetimeFigureOut">
              <a:rPr lang="nl-NL" smtClean="0"/>
              <a:t>7-4-2023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73D61F-7BF9-FD00-A011-4B2EC47E0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2699BD-1064-68C0-A4D3-FEE87FE21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84EF-F13A-4101-834B-E5E8A7D71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4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9349B0D-6042-F1B6-0996-5F0B05388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H10: De </a:t>
            </a:r>
            <a:r>
              <a:rPr lang="en-US" dirty="0" err="1"/>
              <a:t>toekomst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723245E-5A39-2E0D-A109-9A8BFC85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twee </a:t>
            </a: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10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knelpunten</a:t>
            </a:r>
            <a:r>
              <a:rPr lang="en-US" dirty="0"/>
              <a:t> in het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besluitvormingsproces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/>
              <a:t>Wat </a:t>
            </a:r>
            <a:r>
              <a:rPr lang="en-US" dirty="0" err="1"/>
              <a:t>kunnen</a:t>
            </a:r>
            <a:r>
              <a:rPr lang="en-US" dirty="0"/>
              <a:t> we </a:t>
            </a:r>
            <a:r>
              <a:rPr lang="en-US" dirty="0" err="1"/>
              <a:t>doen</a:t>
            </a:r>
            <a:r>
              <a:rPr lang="en-US" dirty="0"/>
              <a:t> om de </a:t>
            </a:r>
            <a:r>
              <a:rPr lang="en-US" dirty="0" err="1"/>
              <a:t>politiek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896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FA73D-8BC9-1078-575D-9DFC7D44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H10.1: </a:t>
            </a:r>
            <a:r>
              <a:rPr lang="en-US" dirty="0" err="1"/>
              <a:t>Knelpunten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politiek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7BE86A-EEDA-DB8C-A737-E3D5084F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perfect.</a:t>
            </a:r>
            <a:br>
              <a:rPr lang="en-US" dirty="0"/>
            </a:br>
            <a:r>
              <a:rPr lang="en-US" dirty="0"/>
              <a:t>De Twee </a:t>
            </a: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knelpunten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De </a:t>
            </a:r>
            <a:r>
              <a:rPr lang="en-US" dirty="0" err="1"/>
              <a:t>afstand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kiezers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is (</a:t>
            </a:r>
            <a:r>
              <a:rPr lang="en-US" dirty="0" err="1"/>
              <a:t>te</a:t>
            </a:r>
            <a:r>
              <a:rPr lang="en-US" dirty="0"/>
              <a:t>) </a:t>
            </a:r>
            <a:r>
              <a:rPr lang="en-US" dirty="0" err="1"/>
              <a:t>groot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2. Het </a:t>
            </a:r>
            <a:r>
              <a:rPr lang="en-US" dirty="0" err="1"/>
              <a:t>sluiten</a:t>
            </a:r>
            <a:r>
              <a:rPr lang="en-US" dirty="0"/>
              <a:t> van </a:t>
            </a:r>
            <a:r>
              <a:rPr lang="en-US" dirty="0" err="1"/>
              <a:t>compromissen</a:t>
            </a:r>
            <a:r>
              <a:rPr lang="en-US" dirty="0"/>
              <a:t> </a:t>
            </a:r>
            <a:r>
              <a:rPr lang="en-US" dirty="0" err="1"/>
              <a:t>leidt</a:t>
            </a:r>
            <a:r>
              <a:rPr lang="en-US" dirty="0"/>
              <a:t> tot </a:t>
            </a:r>
            <a:r>
              <a:rPr lang="en-US" dirty="0" err="1"/>
              <a:t>onbegrip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kiezers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84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6F344-9209-1597-0235-E02AF42A8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Alle </a:t>
            </a:r>
            <a:r>
              <a:rPr lang="en-US" dirty="0" err="1"/>
              <a:t>knelpunten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rij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7BA867-5E52-E50C-314E-20A9919A3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Kloof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kiezers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;</a:t>
            </a:r>
          </a:p>
          <a:p>
            <a:r>
              <a:rPr lang="en-US" dirty="0" err="1"/>
              <a:t>Compromissen</a:t>
            </a:r>
            <a:r>
              <a:rPr lang="en-US" dirty="0"/>
              <a:t> </a:t>
            </a:r>
            <a:r>
              <a:rPr lang="en-US" dirty="0" err="1"/>
              <a:t>sluiten</a:t>
            </a:r>
            <a:r>
              <a:rPr lang="nl-NL" dirty="0"/>
              <a:t>;</a:t>
            </a:r>
          </a:p>
          <a:p>
            <a:r>
              <a:rPr lang="nl-NL" dirty="0"/>
              <a:t>Waan van de dag;</a:t>
            </a:r>
            <a:br>
              <a:rPr lang="nl-NL" dirty="0"/>
            </a:br>
            <a:r>
              <a:rPr lang="nl-NL" sz="1800" dirty="0"/>
              <a:t>(Politici reageren vooral op actuele vraagstukken in plaats van bezig zijn met een structureel probleem van verschillende kanten te bekijken en op te lossen)</a:t>
            </a:r>
          </a:p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achterban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hebben</a:t>
            </a:r>
            <a:r>
              <a:rPr lang="en-US" sz="1800" dirty="0"/>
              <a:t> </a:t>
            </a:r>
            <a:r>
              <a:rPr lang="en-US" sz="1800" dirty="0" err="1"/>
              <a:t>vandaag</a:t>
            </a:r>
            <a:r>
              <a:rPr lang="en-US" sz="1800" dirty="0"/>
              <a:t> de </a:t>
            </a:r>
            <a:r>
              <a:rPr lang="en-US" sz="1800" dirty="0" err="1"/>
              <a:t>dag</a:t>
            </a:r>
            <a:r>
              <a:rPr lang="en-US" sz="1800" dirty="0"/>
              <a:t> steeds minder </a:t>
            </a:r>
            <a:r>
              <a:rPr lang="en-US" sz="1800" dirty="0" err="1"/>
              <a:t>leden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er </a:t>
            </a:r>
            <a:r>
              <a:rPr lang="en-US" sz="1800" dirty="0" err="1"/>
              <a:t>zijn</a:t>
            </a:r>
            <a:r>
              <a:rPr lang="en-US" sz="1800" dirty="0"/>
              <a:t> steeds </a:t>
            </a:r>
            <a:r>
              <a:rPr lang="en-US" sz="1800" dirty="0" err="1"/>
              <a:t>meer</a:t>
            </a:r>
            <a:r>
              <a:rPr lang="en-US" sz="1800" dirty="0"/>
              <a:t> </a:t>
            </a:r>
            <a:r>
              <a:rPr lang="en-US" sz="1800" dirty="0" err="1"/>
              <a:t>zwevende</a:t>
            </a:r>
            <a:r>
              <a:rPr lang="en-US" sz="1800" dirty="0"/>
              <a:t> kiers)</a:t>
            </a:r>
          </a:p>
          <a:p>
            <a:r>
              <a:rPr lang="en-US" dirty="0"/>
              <a:t>Steeds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partijen</a:t>
            </a:r>
            <a:br>
              <a:rPr lang="en-US" dirty="0"/>
            </a:br>
            <a:r>
              <a:rPr lang="en-US" sz="1800" dirty="0"/>
              <a:t>(Er </a:t>
            </a:r>
            <a:r>
              <a:rPr lang="en-US" sz="1800" dirty="0" err="1"/>
              <a:t>komen</a:t>
            </a:r>
            <a:r>
              <a:rPr lang="en-US" sz="1800" dirty="0"/>
              <a:t> </a:t>
            </a:r>
            <a:r>
              <a:rPr lang="en-US" sz="1800" dirty="0" err="1"/>
              <a:t>voortdurend</a:t>
            </a:r>
            <a:r>
              <a:rPr lang="en-US" sz="1800" dirty="0"/>
              <a:t> </a:t>
            </a:r>
            <a:r>
              <a:rPr lang="en-US" sz="1800" dirty="0" err="1"/>
              <a:t>nieuwe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 </a:t>
            </a:r>
            <a:r>
              <a:rPr lang="en-US" sz="1800" dirty="0" err="1"/>
              <a:t>bij</a:t>
            </a:r>
            <a:r>
              <a:rPr lang="en-US" sz="1800" dirty="0"/>
              <a:t>, </a:t>
            </a:r>
            <a:r>
              <a:rPr lang="en-US" sz="1800" dirty="0" err="1"/>
              <a:t>daardoor</a:t>
            </a:r>
            <a:r>
              <a:rPr lang="en-US" sz="1800" dirty="0"/>
              <a:t> </a:t>
            </a:r>
            <a:r>
              <a:rPr lang="en-US" sz="1800" dirty="0" err="1"/>
              <a:t>wordt</a:t>
            </a:r>
            <a:r>
              <a:rPr lang="en-US" sz="1800" dirty="0"/>
              <a:t> het </a:t>
            </a:r>
            <a:r>
              <a:rPr lang="en-US" sz="1800" dirty="0" err="1"/>
              <a:t>voor</a:t>
            </a:r>
            <a:r>
              <a:rPr lang="en-US" sz="1800" dirty="0"/>
              <a:t> </a:t>
            </a:r>
            <a:r>
              <a:rPr lang="en-US" sz="1800" dirty="0" err="1"/>
              <a:t>kiezers</a:t>
            </a:r>
            <a:r>
              <a:rPr lang="en-US" sz="1800" dirty="0"/>
              <a:t> steeds minder </a:t>
            </a:r>
            <a:r>
              <a:rPr lang="en-US" sz="1800" dirty="0" err="1"/>
              <a:t>duidelijk</a:t>
            </a:r>
            <a:r>
              <a:rPr lang="en-US" sz="1800" dirty="0"/>
              <a:t> </a:t>
            </a:r>
            <a:r>
              <a:rPr lang="en-US" sz="1800" dirty="0" err="1"/>
              <a:t>wa</a:t>
            </a:r>
            <a:r>
              <a:rPr lang="en-US" sz="1800" dirty="0"/>
              <a:t> de </a:t>
            </a:r>
            <a:r>
              <a:rPr lang="en-US" sz="1800" dirty="0" err="1"/>
              <a:t>verschillen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tussen</a:t>
            </a:r>
            <a:r>
              <a:rPr lang="en-US" sz="1800" dirty="0"/>
              <a:t> </a:t>
            </a:r>
            <a:r>
              <a:rPr lang="en-US" sz="1800" dirty="0" err="1"/>
              <a:t>politieke</a:t>
            </a:r>
            <a:r>
              <a:rPr lang="en-US" sz="1800" dirty="0"/>
              <a:t> </a:t>
            </a:r>
            <a:r>
              <a:rPr lang="en-US" sz="1800" dirty="0" err="1"/>
              <a:t>partijen</a:t>
            </a:r>
            <a:r>
              <a:rPr lang="en-US" sz="1800" dirty="0"/>
              <a:t>)</a:t>
            </a:r>
          </a:p>
          <a:p>
            <a:r>
              <a:rPr lang="en-US" dirty="0" err="1"/>
              <a:t>Hardnekkige</a:t>
            </a:r>
            <a:r>
              <a:rPr lang="en-US" dirty="0"/>
              <a:t> </a:t>
            </a:r>
            <a:r>
              <a:rPr lang="en-US" dirty="0" err="1"/>
              <a:t>problemen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Sommige</a:t>
            </a:r>
            <a:r>
              <a:rPr lang="en-US" sz="1800" dirty="0"/>
              <a:t> </a:t>
            </a:r>
            <a:r>
              <a:rPr lang="en-US" sz="1800" dirty="0" err="1"/>
              <a:t>problemen</a:t>
            </a:r>
            <a:r>
              <a:rPr lang="en-US" sz="1800" dirty="0"/>
              <a:t> </a:t>
            </a:r>
            <a:r>
              <a:rPr lang="en-US" sz="1800" dirty="0" err="1"/>
              <a:t>blijken</a:t>
            </a:r>
            <a:r>
              <a:rPr lang="en-US" sz="1800" dirty="0"/>
              <a:t> </a:t>
            </a:r>
            <a:r>
              <a:rPr lang="en-US" sz="1800" dirty="0" err="1"/>
              <a:t>moeilijk</a:t>
            </a:r>
            <a:r>
              <a:rPr lang="en-US" sz="1800" dirty="0"/>
              <a:t> op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lossen</a:t>
            </a:r>
            <a:r>
              <a:rPr lang="en-US" sz="1800" dirty="0"/>
              <a:t> </a:t>
            </a:r>
            <a:r>
              <a:rPr lang="en-US" sz="1800" dirty="0" err="1"/>
              <a:t>zoals</a:t>
            </a:r>
            <a:r>
              <a:rPr lang="en-US" sz="1800" dirty="0"/>
              <a:t> (</a:t>
            </a:r>
            <a:r>
              <a:rPr lang="en-US" sz="1800" dirty="0" err="1"/>
              <a:t>internationale</a:t>
            </a:r>
            <a:r>
              <a:rPr lang="en-US" sz="1800" dirty="0"/>
              <a:t>) </a:t>
            </a:r>
            <a:r>
              <a:rPr lang="en-US" sz="1800" dirty="0" err="1"/>
              <a:t>criminaliteit</a:t>
            </a:r>
            <a:r>
              <a:rPr lang="en-US" sz="1800" dirty="0"/>
              <a:t>, </a:t>
            </a:r>
            <a:r>
              <a:rPr lang="en-US" sz="1800" dirty="0" err="1"/>
              <a:t>milieuvervuiling</a:t>
            </a:r>
            <a:r>
              <a:rPr lang="en-US" sz="1800" dirty="0"/>
              <a:t> etc.)</a:t>
            </a:r>
          </a:p>
          <a:p>
            <a:r>
              <a:rPr lang="en-US" dirty="0" err="1"/>
              <a:t>Bureaucratie</a:t>
            </a:r>
            <a:br>
              <a:rPr lang="en-US" dirty="0"/>
            </a:br>
            <a:r>
              <a:rPr lang="en-US" sz="1800" dirty="0"/>
              <a:t>(Er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veel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ingewikkelde</a:t>
            </a:r>
            <a:r>
              <a:rPr lang="en-US" sz="1800" dirty="0"/>
              <a:t> regels </a:t>
            </a:r>
            <a:r>
              <a:rPr lang="en-US" sz="1800" dirty="0" err="1"/>
              <a:t>voor</a:t>
            </a:r>
            <a:r>
              <a:rPr lang="en-US" sz="1800" dirty="0"/>
              <a:t> de burgers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bedrijven</a:t>
            </a:r>
            <a:r>
              <a:rPr lang="en-US" sz="18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68D52-012A-0F59-770A-48F3DC3F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H10.2: </a:t>
            </a:r>
            <a:r>
              <a:rPr lang="en-US" dirty="0" err="1"/>
              <a:t>Verbeteringen</a:t>
            </a:r>
            <a:r>
              <a:rPr lang="en-US" dirty="0"/>
              <a:t>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Oplossingen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bestaande</a:t>
            </a:r>
            <a:r>
              <a:rPr lang="en-US" sz="2400" dirty="0"/>
              <a:t> </a:t>
            </a:r>
            <a:r>
              <a:rPr lang="en-US" sz="2400" dirty="0" err="1"/>
              <a:t>knelpunten</a:t>
            </a:r>
            <a:r>
              <a:rPr lang="en-US" sz="2400" dirty="0"/>
              <a:t> in de </a:t>
            </a:r>
            <a:r>
              <a:rPr lang="en-US" sz="2400" dirty="0" err="1"/>
              <a:t>politiek</a:t>
            </a:r>
            <a:r>
              <a:rPr lang="en-US" sz="2400" dirty="0"/>
              <a:t>)</a:t>
            </a:r>
            <a:endParaRPr lang="nl-N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8DB3E9-1878-5075-FBD3-0B29621C9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oplossingen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bestaande</a:t>
            </a:r>
            <a:r>
              <a:rPr lang="en-US" dirty="0"/>
              <a:t> </a:t>
            </a:r>
            <a:r>
              <a:rPr lang="en-US" dirty="0" err="1"/>
              <a:t>knelpunten</a:t>
            </a:r>
            <a:r>
              <a:rPr lang="en-US" dirty="0"/>
              <a:t> in de </a:t>
            </a:r>
            <a:r>
              <a:rPr lang="en-US" dirty="0" err="1"/>
              <a:t>politiek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Verkleinen</a:t>
            </a:r>
            <a:r>
              <a:rPr lang="en-US" dirty="0"/>
              <a:t> kloof: </a:t>
            </a:r>
            <a:r>
              <a:rPr lang="en-US" dirty="0" err="1"/>
              <a:t>invoeren</a:t>
            </a:r>
            <a:r>
              <a:rPr lang="en-US" dirty="0"/>
              <a:t> referendum</a:t>
            </a:r>
            <a:br>
              <a:rPr lang="en-US" dirty="0"/>
            </a:br>
            <a:r>
              <a:rPr lang="en-US" sz="1800" dirty="0"/>
              <a:t>(</a:t>
            </a:r>
            <a:r>
              <a:rPr lang="en-US" sz="1800" dirty="0" err="1"/>
              <a:t>Kiezers</a:t>
            </a:r>
            <a:r>
              <a:rPr lang="en-US" sz="1800" dirty="0"/>
              <a:t> Mogen </a:t>
            </a:r>
            <a:r>
              <a:rPr lang="en-US" sz="1800" dirty="0" err="1"/>
              <a:t>hun</a:t>
            </a:r>
            <a:r>
              <a:rPr lang="en-US" sz="1800" dirty="0"/>
              <a:t> </a:t>
            </a:r>
            <a:r>
              <a:rPr lang="en-US" sz="1800" dirty="0" err="1"/>
              <a:t>mening</a:t>
            </a:r>
            <a:r>
              <a:rPr lang="en-US" sz="1800" dirty="0"/>
              <a:t> </a:t>
            </a:r>
            <a:r>
              <a:rPr lang="en-US" sz="1800" dirty="0" err="1"/>
              <a:t>geven</a:t>
            </a:r>
            <a:r>
              <a:rPr lang="en-US" sz="1800" dirty="0"/>
              <a:t> over </a:t>
            </a:r>
            <a:r>
              <a:rPr lang="en-US" sz="1800" dirty="0" err="1"/>
              <a:t>belangrijke</a:t>
            </a:r>
            <a:r>
              <a:rPr lang="en-US" sz="1800" dirty="0"/>
              <a:t> </a:t>
            </a:r>
            <a:r>
              <a:rPr lang="en-US" sz="1800" dirty="0" err="1"/>
              <a:t>onderwerpen</a:t>
            </a:r>
            <a:r>
              <a:rPr lang="en-US" sz="1800" dirty="0"/>
              <a:t>. </a:t>
            </a:r>
            <a:br>
              <a:rPr lang="en-US" sz="1800" dirty="0"/>
            </a:br>
            <a:r>
              <a:rPr lang="en-US" sz="1800" dirty="0" err="1"/>
              <a:t>Voordeel</a:t>
            </a:r>
            <a:r>
              <a:rPr lang="en-US" sz="1800" dirty="0"/>
              <a:t>: </a:t>
            </a:r>
            <a:r>
              <a:rPr lang="en-US" sz="1800" dirty="0" err="1"/>
              <a:t>kiezers</a:t>
            </a:r>
            <a:r>
              <a:rPr lang="en-US" sz="1800" dirty="0"/>
              <a:t> </a:t>
            </a:r>
            <a:r>
              <a:rPr lang="en-US" sz="1800" dirty="0" err="1"/>
              <a:t>hebben</a:t>
            </a:r>
            <a:r>
              <a:rPr lang="en-US" sz="1800" dirty="0"/>
              <a:t> direct </a:t>
            </a:r>
            <a:r>
              <a:rPr lang="en-US" sz="1800" dirty="0" err="1"/>
              <a:t>invloed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zal</a:t>
            </a:r>
            <a:r>
              <a:rPr lang="en-US" sz="1800" dirty="0"/>
              <a:t> er </a:t>
            </a:r>
            <a:r>
              <a:rPr lang="en-US" sz="1800" dirty="0" err="1"/>
              <a:t>meer</a:t>
            </a:r>
            <a:r>
              <a:rPr lang="en-US" sz="1800" dirty="0"/>
              <a:t> </a:t>
            </a:r>
            <a:r>
              <a:rPr lang="en-US" sz="1800" dirty="0" err="1"/>
              <a:t>steun</a:t>
            </a:r>
            <a:r>
              <a:rPr lang="en-US" sz="1800" dirty="0"/>
              <a:t>/ </a:t>
            </a:r>
            <a:r>
              <a:rPr lang="en-US" sz="1800" dirty="0" err="1"/>
              <a:t>draagvlak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het </a:t>
            </a:r>
            <a:r>
              <a:rPr lang="en-US" sz="1800" dirty="0" err="1"/>
              <a:t>beleid</a:t>
            </a:r>
            <a:r>
              <a:rPr lang="en-US" sz="1800" dirty="0"/>
              <a:t>. </a:t>
            </a:r>
            <a:br>
              <a:rPr lang="en-US" sz="1800" dirty="0"/>
            </a:br>
            <a:r>
              <a:rPr lang="en-US" sz="1800" dirty="0" err="1"/>
              <a:t>Nadeel</a:t>
            </a:r>
            <a:r>
              <a:rPr lang="en-US" sz="1800" dirty="0"/>
              <a:t>: </a:t>
            </a:r>
            <a:r>
              <a:rPr lang="en-US" sz="1800" dirty="0" err="1"/>
              <a:t>politici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buiten</a:t>
            </a:r>
            <a:r>
              <a:rPr lang="en-US" sz="1800" dirty="0"/>
              <a:t> </a:t>
            </a:r>
            <a:r>
              <a:rPr lang="en-US" sz="1800" dirty="0" err="1"/>
              <a:t>spel</a:t>
            </a:r>
            <a:r>
              <a:rPr lang="en-US" sz="1800" dirty="0"/>
              <a:t> </a:t>
            </a:r>
            <a:r>
              <a:rPr lang="en-US" sz="1800" dirty="0" err="1"/>
              <a:t>gezet</a:t>
            </a:r>
            <a:r>
              <a:rPr lang="en-US" sz="1800" dirty="0"/>
              <a:t>, </a:t>
            </a:r>
            <a:r>
              <a:rPr lang="en-US" sz="1800" dirty="0" err="1"/>
              <a:t>onderwerpem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ingewikkeld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kans</a:t>
            </a:r>
            <a:r>
              <a:rPr lang="en-US" sz="1800" dirty="0"/>
              <a:t> op </a:t>
            </a:r>
            <a:r>
              <a:rPr lang="en-US" sz="1800" dirty="0" err="1"/>
              <a:t>eenzijdige</a:t>
            </a:r>
            <a:r>
              <a:rPr lang="en-US" sz="1800" dirty="0"/>
              <a:t> </a:t>
            </a:r>
            <a:r>
              <a:rPr lang="en-US" sz="1800" dirty="0" err="1"/>
              <a:t>berichtgeving</a:t>
            </a:r>
            <a:r>
              <a:rPr lang="en-US" sz="1800" dirty="0"/>
              <a:t>)</a:t>
            </a:r>
          </a:p>
          <a:p>
            <a:pPr>
              <a:buFontTx/>
              <a:buChar char="-"/>
            </a:pPr>
            <a:r>
              <a:rPr lang="nl-NL" dirty="0"/>
              <a:t>Verkleinen kloof: gekozen politici</a:t>
            </a:r>
            <a:br>
              <a:rPr lang="nl-NL" dirty="0"/>
            </a:br>
            <a:r>
              <a:rPr lang="nl-NL" sz="1800" dirty="0"/>
              <a:t>(Bv. burgers mogen hun eigen burgemeester kiezen of burgers mogen direct de minister- president kiezen)</a:t>
            </a:r>
          </a:p>
          <a:p>
            <a:pPr>
              <a:buFontTx/>
              <a:buChar char="-"/>
            </a:pPr>
            <a:r>
              <a:rPr lang="nl-NL" dirty="0"/>
              <a:t>Meerderheidsstelsel: geen compromissen </a:t>
            </a:r>
            <a:br>
              <a:rPr lang="nl-NL" dirty="0"/>
            </a:br>
            <a:r>
              <a:rPr lang="nl-NL" sz="1800" dirty="0"/>
              <a:t>In het meerderheidsstelsel krijgt de winnaar van een kiesdistrict alle zetels. Er is vaak 1 partij die meer dan de helft van de zetels heeft behaald waardoor er geen compromissen nodig zijn om tot </a:t>
            </a:r>
            <a:r>
              <a:rPr lang="nl-NL" sz="1800" dirty="0" err="1"/>
              <a:t>belsuiten</a:t>
            </a:r>
            <a:r>
              <a:rPr lang="nl-NL" sz="1800" dirty="0"/>
              <a:t> te komen.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0056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494B2-BEFB-B29C-A105-EF06C04FE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oplossingen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bestaande</a:t>
            </a:r>
            <a:r>
              <a:rPr lang="en-US" dirty="0"/>
              <a:t> </a:t>
            </a:r>
            <a:r>
              <a:rPr lang="en-US" dirty="0" err="1"/>
              <a:t>knelpunten</a:t>
            </a:r>
            <a:r>
              <a:rPr lang="en-US" dirty="0"/>
              <a:t> in de </a:t>
            </a:r>
            <a:r>
              <a:rPr lang="en-US" dirty="0" err="1"/>
              <a:t>politiek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7261EE-A40F-F0C0-6757-AE6AB3B0C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nl-NL" dirty="0"/>
              <a:t>Stemplicht: alle mensen van 18 jaar en ouder moeten stemmen.</a:t>
            </a:r>
            <a:br>
              <a:rPr lang="nl-NL" dirty="0"/>
            </a:br>
            <a:endParaRPr lang="nl-NL" dirty="0"/>
          </a:p>
          <a:p>
            <a:r>
              <a:rPr lang="nl-NL" dirty="0"/>
              <a:t>Regionale kandidaatstelling:</a:t>
            </a:r>
            <a:br>
              <a:rPr lang="nl-NL" dirty="0"/>
            </a:br>
            <a:r>
              <a:rPr lang="nl-NL" dirty="0"/>
              <a:t>Politieke partijen moeten kandidaten op de kieslijsten hebben uit verschillende regio’s van Nederland.</a:t>
            </a:r>
          </a:p>
          <a:p>
            <a:endParaRPr lang="nl-NL" dirty="0"/>
          </a:p>
          <a:p>
            <a:r>
              <a:rPr lang="nl-NL" dirty="0"/>
              <a:t>Kiesdrempel invoeren:</a:t>
            </a:r>
            <a:br>
              <a:rPr lang="nl-NL" dirty="0"/>
            </a:br>
            <a:r>
              <a:rPr lang="nl-NL" dirty="0"/>
              <a:t>Een kiesdrempel is dan een </a:t>
            </a:r>
            <a:r>
              <a:rPr lang="nl-NL" dirty="0" err="1"/>
              <a:t>precentagen</a:t>
            </a:r>
            <a:r>
              <a:rPr lang="nl-NL" dirty="0"/>
              <a:t> van de stemmen dat behaald dient te worden. Bij een kiesdrempel van 5% van de stemmen krijgen alle partijen die minder dan die 5% van de stemmen hebben dus geen zetels. Gevolg is dat er minder politieke partijen overblijven die ieder meer zetels kunnen/ zullen halen.</a:t>
            </a:r>
          </a:p>
          <a:p>
            <a:endParaRPr lang="nl-NL" dirty="0"/>
          </a:p>
          <a:p>
            <a:r>
              <a:rPr lang="nl-NL" dirty="0"/>
              <a:t>Deregulering:</a:t>
            </a:r>
            <a:br>
              <a:rPr lang="nl-NL" dirty="0"/>
            </a:br>
            <a:r>
              <a:rPr lang="nl-NL" dirty="0"/>
              <a:t>Het verminderen van officiële regelingen, wetten en bemoeienissen van de overheid. </a:t>
            </a:r>
          </a:p>
        </p:txBody>
      </p:sp>
    </p:spTree>
    <p:extLst>
      <p:ext uri="{BB962C8B-B14F-4D97-AF65-F5344CB8AC3E}">
        <p14:creationId xmlns:p14="http://schemas.microsoft.com/office/powerpoint/2010/main" val="3653708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481</Words>
  <Application>Microsoft Office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H10: De toekomst van de Nederlandse </vt:lpstr>
      <vt:lpstr>H10.1: Knelpunten in de Nederlandse politiek</vt:lpstr>
      <vt:lpstr>Alle knelpunten op een rij</vt:lpstr>
      <vt:lpstr>H10.2: Verbeteringen  (Oplossingen voor de bestaande knelpunten in de politiek)</vt:lpstr>
      <vt:lpstr>Andere oplossingen bij de bestaande knelpunten in de politiek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H10: De toekomst van de Nederlandse </dc:title>
  <dc:creator>Fluitsma, D.W.P.M. (Daniel)</dc:creator>
  <cp:lastModifiedBy>Fluitsma, D.W.P.M. (Daniel)</cp:lastModifiedBy>
  <cp:revision>1</cp:revision>
  <dcterms:created xsi:type="dcterms:W3CDTF">2023-04-07T07:45:13Z</dcterms:created>
  <dcterms:modified xsi:type="dcterms:W3CDTF">2023-04-07T08:05:18Z</dcterms:modified>
</cp:coreProperties>
</file>